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2"/>
    <p:restoredTop sz="94694"/>
  </p:normalViewPr>
  <p:slideViewPr>
    <p:cSldViewPr snapToGrid="0">
      <p:cViewPr varScale="1">
        <p:scale>
          <a:sx n="115" d="100"/>
          <a:sy n="115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47EA-6666-40AB-8F78-392C5C69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C344C-72A2-4F9F-BC31-E88732BE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E512F-CE28-41BD-B571-C1F94033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3F0C5-8369-4117-9DD3-BA890DD6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5AC2-7841-488D-99C8-3009D3F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1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0CB5-F80E-4279-86B6-AFA16D5E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47EA2-D599-4213-9913-D4A8554F5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A19B7-73F3-4E20-869A-85711BB6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461D3-7AA8-4A39-ABDC-ADE23EB6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2320-814F-4E63-B7A7-DFC07E79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4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E7084-038F-41AF-9C01-F6B5E746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AC9E8-6045-4F15-84E7-93865683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48839-F4A3-45CD-B301-FD54E681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8F33-5DCB-4482-B707-C1A8314C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A7387-1674-43B4-A600-499282ED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95DF-0205-4D37-93DC-2F4873F6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6106-4639-4431-8850-7019B12BF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C02-6376-493D-A61F-C1844642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3A5D2-8895-40C8-A5B5-C2B6C35C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34502-CD18-44E7-A9F1-5B5E64AB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7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01EC-4059-4610-A846-0790EF01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7001E-3DBB-4A6F-927E-B3391EFE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D1F01-57DD-4F94-A7C1-BB57F422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063FE-B5CB-4AF2-9C58-8BD7576F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6E59-848C-49F3-BF4D-AD73F5C3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72A7-1E69-47B7-BD88-8C81DB18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4FEF-8B85-467E-AF08-B789D8241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ED10-91E8-47E3-B289-960664AD1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5D48D-5C8E-4F1D-95D6-8F197D04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9F683-04AB-4915-8107-D92BA5A4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4653-3925-466B-B7D7-4C185C3D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E7A7-CE61-4CF9-BB02-4F45306E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5252C-785F-44BA-A6F5-CD3571C9E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17BC9-8FBD-40FE-B6C3-E341CBCD8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D08C7-5A53-480E-A603-4BBA683FE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5F1F6-34AB-47D3-BC74-01689D0AC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FB7FD-48E2-4B3F-A179-FDE5B652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AB98E-7527-4B28-A4A3-5C2EC5D1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DB952-7AF0-47DE-B107-D0463688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0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EF13-8B59-43A2-8E6B-15586288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E157A-5D43-4218-9A76-DD778356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520FC-BB14-4B79-84C9-06D1A4B7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EB8E2-C57C-4456-905F-C9E3A03D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A75B-C8AE-41D3-B0D7-0553FA1C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C5DCA-9C05-4E4A-AD15-CA57B5A5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4FD55-4FD7-466C-82D8-98EB7BFF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30E7-0FEE-46FC-8C9B-CC7C11B8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283F-2938-4ECF-ACF5-13F68738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DCFA0-C4AA-4E49-A0D5-3FA901BD0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F3E3B-899C-4A30-AA9B-B673D018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BF2C7-802A-407A-911E-86C4E4A8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7521E-2CEC-41AB-A141-4C8B8E52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5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A92E-92C2-442B-9735-C978A7E5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AE54C-8131-4BF7-B13E-0D0EF8131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CBD8E-C2B9-4F22-AAB1-F6A739D7E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98AE6-E135-46BA-A127-33A84CC7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828EC-5BC5-483D-9CB1-B546865F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2921A-4F87-4D53-B919-D214FF4F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2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3C6A6-22B6-4FB3-BD40-84E5CB0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5E5D9-1AC8-4E4E-A2BC-A852933A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4D45B-E4A3-4E2A-841E-D9000AB9E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4884-A0CA-4BE6-943E-54BD2E0C655E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4EE36-8F0C-42E0-AE82-27E7CDD51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301E0-2285-45EF-BC89-AE565F111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65A2-CDAC-42E4-B4AA-E187D03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C4AAD-8941-D445-B7E1-3965C7A5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9" y="452417"/>
            <a:ext cx="10773101" cy="61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4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0BE91-D42E-8F4E-8DC2-56C0C401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39" y="598644"/>
            <a:ext cx="10263861" cy="5869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21F840-6328-514F-9DE0-DCDE04DDD561}"/>
              </a:ext>
            </a:extLst>
          </p:cNvPr>
          <p:cNvSpPr/>
          <p:nvPr/>
        </p:nvSpPr>
        <p:spPr>
          <a:xfrm>
            <a:off x="4538546" y="1282390"/>
            <a:ext cx="1706137" cy="5319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EE0D1-405B-5D4A-B4BB-FAC33B825D01}"/>
              </a:ext>
            </a:extLst>
          </p:cNvPr>
          <p:cNvSpPr/>
          <p:nvPr/>
        </p:nvSpPr>
        <p:spPr>
          <a:xfrm>
            <a:off x="6408234" y="1282390"/>
            <a:ext cx="1706137" cy="5319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EB655-3FAF-A34E-98BB-2DBB2627E16F}"/>
              </a:ext>
            </a:extLst>
          </p:cNvPr>
          <p:cNvSpPr txBox="1"/>
          <p:nvPr/>
        </p:nvSpPr>
        <p:spPr>
          <a:xfrm>
            <a:off x="9021694" y="1795348"/>
            <a:ext cx="25581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NL" dirty="0"/>
              <a:t>Size is a try-out to test </a:t>
            </a:r>
            <a:br>
              <a:rPr lang="en-NL" dirty="0"/>
            </a:br>
            <a:r>
              <a:rPr lang="en-NL" dirty="0"/>
              <a:t>if this affects the text size</a:t>
            </a:r>
            <a:br>
              <a:rPr lang="en-NL" dirty="0"/>
            </a:br>
            <a:r>
              <a:rPr lang="en-NL" dirty="0"/>
              <a:t>of the labels.</a:t>
            </a:r>
            <a:br>
              <a:rPr lang="en-NL" dirty="0"/>
            </a:br>
            <a:r>
              <a:rPr lang="en-NL" dirty="0"/>
              <a:t>(it doesn’t)</a:t>
            </a:r>
          </a:p>
        </p:txBody>
      </p:sp>
    </p:spTree>
    <p:extLst>
      <p:ext uri="{BB962C8B-B14F-4D97-AF65-F5344CB8AC3E}">
        <p14:creationId xmlns:p14="http://schemas.microsoft.com/office/powerpoint/2010/main" val="194200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77D3C6-A443-B84F-82A3-7AE58905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84" y="1500170"/>
            <a:ext cx="9223916" cy="5274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957C84-37F6-AE49-8083-D6A5659F1478}"/>
              </a:ext>
            </a:extLst>
          </p:cNvPr>
          <p:cNvSpPr txBox="1"/>
          <p:nvPr/>
        </p:nvSpPr>
        <p:spPr>
          <a:xfrm>
            <a:off x="155886" y="4092791"/>
            <a:ext cx="351263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L" dirty="0"/>
              <a:t>I expect something is shown here in the preview. Used some crappy colour for contast.</a:t>
            </a:r>
          </a:p>
          <a:p>
            <a:r>
              <a:rPr lang="en-NL" dirty="0"/>
              <a:t>The final dashboard shows the same as preview.</a:t>
            </a:r>
          </a:p>
          <a:p>
            <a:r>
              <a:rPr lang="en-NL" dirty="0"/>
              <a:t>Don’t understand what to do with Define levels: Help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D9BB3-F6CA-1B4E-AA32-292910C7E8DA}"/>
              </a:ext>
            </a:extLst>
          </p:cNvPr>
          <p:cNvSpPr txBox="1"/>
          <p:nvPr/>
        </p:nvSpPr>
        <p:spPr>
          <a:xfrm>
            <a:off x="6684318" y="4969955"/>
            <a:ext cx="550768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L" dirty="0"/>
              <a:t>Both axis show up in the preview, as configured:  Great!</a:t>
            </a:r>
          </a:p>
          <a:p>
            <a:r>
              <a:rPr lang="en-NL" dirty="0"/>
              <a:t>Labels don’t show up: Help</a:t>
            </a:r>
          </a:p>
          <a:p>
            <a:r>
              <a:rPr lang="en-NL" dirty="0"/>
              <a:t>Don’t understand what to do with configured bubble sizes: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F7925-2D34-FE48-8D6C-6665B89A3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77" t="24552" r="4218" b="48077"/>
          <a:stretch/>
        </p:blipFill>
        <p:spPr>
          <a:xfrm>
            <a:off x="96415" y="373982"/>
            <a:ext cx="2739711" cy="25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4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89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Camacho</dc:creator>
  <cp:lastModifiedBy>Verschuren, Harm</cp:lastModifiedBy>
  <cp:revision>16</cp:revision>
  <dcterms:created xsi:type="dcterms:W3CDTF">2021-05-07T09:11:28Z</dcterms:created>
  <dcterms:modified xsi:type="dcterms:W3CDTF">2021-05-07T14:09:53Z</dcterms:modified>
</cp:coreProperties>
</file>