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CF685-B4A2-4258-9A11-D4A7892E074C}" v="3" dt="2021-11-13T07:00:2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137E3D-53A8-4C92-9139-75B7B47A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5425"/>
            <a:ext cx="11557000" cy="5355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A19FA7C-8F20-41E0-901D-429FA08E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CFA5097-F498-40A7-8D9C-13FBD0B3D518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58B4EA-831A-4856-80EC-E8ACEC7B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20FED94-6507-4062-AA3A-978CC3C9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E2447-3DBC-4C94-A807-E2A8BA7CB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1.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Create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- Enterprise BPMN </a:t>
            </a:r>
            <a:r>
              <a:rPr lang="pl-P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collaboration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diagram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3D8243E-2D2C-4687-B24E-2CB8B62D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95" y="591015"/>
            <a:ext cx="11160000" cy="59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4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Input costs per human resources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A38E10-B6C9-4603-999E-997EED7B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591015"/>
            <a:ext cx="11160000" cy="59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4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5. Evaluates and start simulation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58BBAC6-D4A5-4EA5-B844-B226D05B8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2" y="591015"/>
            <a:ext cx="1152000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9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6. </a:t>
            </a:r>
            <a:r>
              <a:rPr lang="en-US" dirty="0"/>
              <a:t>Ad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just the ani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speed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134DC47-E37A-4F86-8BF7-F34D8C69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546201"/>
            <a:ext cx="1152000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pl-PL" dirty="0"/>
              <a:t>Start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pl-P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simulation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A3EFC5-4EEF-446E-A873-629E8E78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1" y="1107773"/>
            <a:ext cx="9883645" cy="531245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585EC5C-C377-4C51-8C3D-E8B1BEDF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931" y="4090877"/>
            <a:ext cx="6694976" cy="193469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870AE8F-CE86-40F3-A092-56DFCA679EE4}"/>
              </a:ext>
            </a:extLst>
          </p:cNvPr>
          <p:cNvSpPr txBox="1"/>
          <p:nvPr/>
        </p:nvSpPr>
        <p:spPr>
          <a:xfrm>
            <a:off x="975943" y="6211669"/>
            <a:ext cx="9883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values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from the </a:t>
            </a:r>
            <a:r>
              <a:rPr lang="pl-PL" dirty="0" err="1"/>
              <a:t>movie</a:t>
            </a:r>
            <a:r>
              <a:rPr lang="pl-PL" dirty="0"/>
              <a:t> –</a:t>
            </a:r>
            <a:r>
              <a:rPr lang="pl-PL" dirty="0" err="1"/>
              <a:t>degree</a:t>
            </a:r>
            <a:r>
              <a:rPr lang="pl-PL" dirty="0"/>
              <a:t> of </a:t>
            </a:r>
            <a:r>
              <a:rPr lang="pl-PL" dirty="0" err="1"/>
              <a:t>activation</a:t>
            </a:r>
            <a:r>
              <a:rPr lang="pl-PL" dirty="0"/>
              <a:t> - </a:t>
            </a:r>
            <a:r>
              <a:rPr lang="pl-PL" dirty="0" err="1"/>
              <a:t>hy</a:t>
            </a:r>
            <a:r>
              <a:rPr lang="pl-PL" dirty="0"/>
              <a:t>?</a:t>
            </a:r>
            <a:r>
              <a:rPr lang="en-US" dirty="0"/>
              <a:t>https://youtu.be/VBCmZX4oXiE?t=275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CFB12E4-88EF-471D-948F-5C88E6079B30}"/>
              </a:ext>
            </a:extLst>
          </p:cNvPr>
          <p:cNvSpPr txBox="1"/>
          <p:nvPr/>
        </p:nvSpPr>
        <p:spPr>
          <a:xfrm>
            <a:off x="8786947" y="1335962"/>
            <a:ext cx="24209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degree of activation so there's 73%</a:t>
            </a:r>
          </a:p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that's the utilization of the person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that's involved and the number of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activities a per Dave process or number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of times that they process an activity</a:t>
            </a:r>
          </a:p>
        </p:txBody>
      </p:sp>
    </p:spTree>
    <p:extLst>
      <p:ext uri="{BB962C8B-B14F-4D97-AF65-F5344CB8AC3E}">
        <p14:creationId xmlns:p14="http://schemas.microsoft.com/office/powerpoint/2010/main" val="277022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pl-PL" dirty="0" err="1"/>
              <a:t>Statistics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93D7988-1A5B-4713-AEED-1CFFA41A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7" y="591015"/>
            <a:ext cx="1152000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3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pl-PL" dirty="0" err="1"/>
              <a:t>Statistics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93D7988-1A5B-4713-AEED-1CFFA41A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7" y="591015"/>
            <a:ext cx="11520000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2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Assign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Avrage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Time</a:t>
            </a:r>
            <a:r>
              <a:rPr lang="en-US" dirty="0"/>
              <a:t>s (in Attributes)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9034EA1-ABAF-4279-B1BC-ABE02970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9" y="591015"/>
            <a:ext cx="11160000" cy="59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2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Assign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Avrage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Time</a:t>
            </a:r>
            <a:r>
              <a:rPr lang="en-US" dirty="0"/>
              <a:t>s (in Attributes)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0DB7E4-888C-4994-9DB5-A9780FBA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2" y="1207468"/>
            <a:ext cx="4724400" cy="408622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C809037-1BB5-45E5-A82D-248D990C9AC0}"/>
              </a:ext>
            </a:extLst>
          </p:cNvPr>
          <p:cNvSpPr txBox="1"/>
          <p:nvPr/>
        </p:nvSpPr>
        <p:spPr>
          <a:xfrm>
            <a:off x="5564458" y="1207468"/>
            <a:ext cx="6313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Other options are available – using 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minimum or maximum time could be chosen; functions – constant, equal, normal log, normal distribution could create a more statistically relevant simulations.</a:t>
            </a:r>
          </a:p>
        </p:txBody>
      </p:sp>
    </p:spTree>
    <p:extLst>
      <p:ext uri="{BB962C8B-B14F-4D97-AF65-F5344CB8AC3E}">
        <p14:creationId xmlns:p14="http://schemas.microsoft.com/office/powerpoint/2010/main" val="327269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2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Assign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Avrage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Time</a:t>
            </a:r>
            <a:r>
              <a:rPr lang="en-US" dirty="0"/>
              <a:t>s (in Attributes)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F2AA1B-5818-47F9-9883-4393D869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9" y="712935"/>
            <a:ext cx="10800000" cy="5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2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Assign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Avrage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Time</a:t>
            </a:r>
            <a:r>
              <a:rPr lang="en-US" dirty="0"/>
              <a:t>s (in Attributes)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7047B8-FDE6-496D-BA8C-FCFCEC03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591015"/>
            <a:ext cx="11160000" cy="59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2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Assign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Avrage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Time</a:t>
            </a:r>
            <a:r>
              <a:rPr lang="en-US" dirty="0"/>
              <a:t>s (in Attributes)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6998AC-9C6B-4A9F-9217-E1DB2B13C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9" y="591015"/>
            <a:ext cx="11160000" cy="59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6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 the start event add frequency daily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9A384D8-5795-4BE5-8785-4BA35626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9" y="591015"/>
            <a:ext cx="11160000" cy="59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 the start event add frequency daily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8B07C8-8718-4D0C-BB4D-720C44C9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59" y="1060682"/>
            <a:ext cx="4724400" cy="40862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5FEACBA-BE59-407C-9692-B79EF5F140FD}"/>
              </a:ext>
            </a:extLst>
          </p:cNvPr>
          <p:cNvSpPr txBox="1"/>
          <p:nvPr/>
        </p:nvSpPr>
        <p:spPr>
          <a:xfrm>
            <a:off x="5564458" y="1060682"/>
            <a:ext cx="6313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Other options are available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ADD6BE-5827-44A3-8805-8CF4CD29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2" y="119799"/>
            <a:ext cx="11563815" cy="471216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 the start event add frequency daily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8B07C8-8718-4D0C-BB4D-720C44C9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59" y="1060682"/>
            <a:ext cx="4724400" cy="40862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5FEACBA-BE59-407C-9692-B79EF5F140FD}"/>
              </a:ext>
            </a:extLst>
          </p:cNvPr>
          <p:cNvSpPr txBox="1"/>
          <p:nvPr/>
        </p:nvSpPr>
        <p:spPr>
          <a:xfrm>
            <a:off x="5564458" y="1060682"/>
            <a:ext cx="6313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Other options are available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04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6F0207FCB31142A44924EC4A64116E" ma:contentTypeVersion="12" ma:contentTypeDescription="Create a new document." ma:contentTypeScope="" ma:versionID="4e9b4bfebfb11ed9efbd6039c6b0fc7c">
  <xsd:schema xmlns:xsd="http://www.w3.org/2001/XMLSchema" xmlns:xs="http://www.w3.org/2001/XMLSchema" xmlns:p="http://schemas.microsoft.com/office/2006/metadata/properties" xmlns:ns3="24d93a24-3153-44c0-9187-7b5c4c0d75bc" xmlns:ns4="81f7c979-0ed5-4f00-a29c-bf6a4cc9de26" targetNamespace="http://schemas.microsoft.com/office/2006/metadata/properties" ma:root="true" ma:fieldsID="9a109ee4aba0861d08cd8fadc5f803c9" ns3:_="" ns4:_="">
    <xsd:import namespace="24d93a24-3153-44c0-9187-7b5c4c0d75bc"/>
    <xsd:import namespace="81f7c979-0ed5-4f00-a29c-bf6a4cc9de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93a24-3153-44c0-9187-7b5c4c0d7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7c979-0ed5-4f00-a29c-bf6a4cc9de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78F430-D22B-4AB6-BB8C-A0301D73D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D2687-F1E7-4074-937F-E2C4BA4D808A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81f7c979-0ed5-4f00-a29c-bf6a4cc9de26"/>
    <ds:schemaRef ds:uri="http://schemas.microsoft.com/office/infopath/2007/PartnerControls"/>
    <ds:schemaRef ds:uri="24d93a24-3153-44c0-9187-7b5c4c0d75b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374821B-652F-4987-B84D-4BD38E837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d93a24-3153-44c0-9187-7b5c4c0d75bc"/>
    <ds:schemaRef ds:uri="81f7c979-0ed5-4f00-a29c-bf6a4cc9d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234</Words>
  <Application>Microsoft Office PowerPoint</Application>
  <PresentationFormat>Panoramiczny</PresentationFormat>
  <Paragraphs>24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Motyw pakietu Office</vt:lpstr>
      <vt:lpstr>Step 1. Create Model - Enterprise BPMN collaboration diagram</vt:lpstr>
      <vt:lpstr>Step 2a. Assign Avrage Times (in Attributes)</vt:lpstr>
      <vt:lpstr>Step 2a. Assign Avrage Times (in Attributes)</vt:lpstr>
      <vt:lpstr>Step 2b. Assign Avrage Times (in Attributes)</vt:lpstr>
      <vt:lpstr>Step 2c. Assign Avrage Times (in Attributes)</vt:lpstr>
      <vt:lpstr>Step 2d. Assign Avrage Times (in Attributes)</vt:lpstr>
      <vt:lpstr>Step 3. At the start event add frequency daily</vt:lpstr>
      <vt:lpstr>Step 3a. At the start event add frequency daily</vt:lpstr>
      <vt:lpstr>Step 3a. At the start event add frequency daily</vt:lpstr>
      <vt:lpstr>Step 4. Input costs per human resources </vt:lpstr>
      <vt:lpstr>Step 5. Evaluates and start simulation</vt:lpstr>
      <vt:lpstr>Step 6. Adjust the animation speed </vt:lpstr>
      <vt:lpstr>Step 7. Start the simulation</vt:lpstr>
      <vt:lpstr>Step 8. Statistics</vt:lpstr>
      <vt:lpstr>Step 8. Statistics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1. Create Model</dc:title>
  <dc:creator>Piotr Senkus</dc:creator>
  <cp:lastModifiedBy>Piotr Senkus</cp:lastModifiedBy>
  <cp:revision>2</cp:revision>
  <dcterms:created xsi:type="dcterms:W3CDTF">2021-11-13T06:00:44Z</dcterms:created>
  <dcterms:modified xsi:type="dcterms:W3CDTF">2021-11-13T12:54:13Z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0x0101007E6F0207FCB31142A44924EC4A64116E</vt:lpwstr>
  </property>
</Properties>
</file>